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31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333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1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8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3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0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271968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 of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50" y="31051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731F"/>
                </a:solidFill>
                <a:latin typeface="+mj-lt"/>
              </a:rPr>
              <a:t>Speaker Name/Title</a:t>
            </a:r>
          </a:p>
        </p:txBody>
      </p:sp>
    </p:spTree>
    <p:extLst>
      <p:ext uri="{BB962C8B-B14F-4D97-AF65-F5344CB8AC3E}">
        <p14:creationId xmlns:p14="http://schemas.microsoft.com/office/powerpoint/2010/main" val="13506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23187"/>
      </p:ext>
    </p:extLst>
  </p:cSld>
  <p:clrMapOvr>
    <a:masterClrMapping/>
  </p:clrMapOvr>
</p:sld>
</file>

<file path=ppt/theme/theme1.xml><?xml version="1.0" encoding="utf-8"?>
<a:theme xmlns:a="http://schemas.openxmlformats.org/drawingml/2006/main" name="comca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comcas-template</Template>
  <TotalTime>66</TotalTime>
  <Words>7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comcas-template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קריאייטיב ניומדיה</dc:creator>
  <cp:lastModifiedBy>Liron Tal</cp:lastModifiedBy>
  <cp:revision>4</cp:revision>
  <dcterms:created xsi:type="dcterms:W3CDTF">2021-06-05T20:03:45Z</dcterms:created>
  <dcterms:modified xsi:type="dcterms:W3CDTF">2023-09-07T12:15:34Z</dcterms:modified>
</cp:coreProperties>
</file>