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47" d="100"/>
          <a:sy n="147" d="100"/>
        </p:scale>
        <p:origin x="-642" y="-1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7122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3F202743-F5F6-4F3D-B984-1C9FC2A2EBD3}" type="datetimeFigureOut">
              <a:rPr lang="en-US" smtClean="0"/>
              <a:t>05/06/2021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8F76EB4F-656C-4673-8AC6-137333A66C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7090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3F202743-F5F6-4F3D-B984-1C9FC2A2EBD3}" type="datetimeFigureOut">
              <a:rPr lang="en-US" smtClean="0"/>
              <a:t>05/06/2021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8F76EB4F-656C-4673-8AC6-137333A66C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9667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93170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947812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682029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097372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333045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3F202743-F5F6-4F3D-B984-1C9FC2A2EBD3}" type="datetimeFigureOut">
              <a:rPr lang="en-US" smtClean="0"/>
              <a:t>05/06/2021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8F76EB4F-656C-4673-8AC6-137333A66C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5999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3F202743-F5F6-4F3D-B984-1C9FC2A2EBD3}" type="datetimeFigureOut">
              <a:rPr lang="en-US" smtClean="0"/>
              <a:t>05/06/2021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8F76EB4F-656C-4673-8AC6-137333A66C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6290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3F202743-F5F6-4F3D-B984-1C9FC2A2EBD3}" type="datetimeFigureOut">
              <a:rPr lang="en-US" smtClean="0"/>
              <a:t>05/06/2021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8F76EB4F-656C-4673-8AC6-137333A66C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5577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724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638800" y="1434949"/>
            <a:ext cx="32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Title of Presentation</a:t>
            </a:r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638800" y="1896614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33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Speaker Name/Title</a:t>
            </a:r>
            <a:endParaRPr lang="en-US" dirty="0">
              <a:solidFill>
                <a:srgbClr val="33CC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00784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30023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mcas-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comcas-template</Template>
  <TotalTime>63</TotalTime>
  <Words>5</Words>
  <Application>Microsoft Office PowerPoint</Application>
  <PresentationFormat>On-screen Show (16:9)</PresentationFormat>
  <Paragraphs>2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comcas-template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קריאייטיב ניומדיה</dc:creator>
  <cp:lastModifiedBy>קריאייטיב ניומדיה</cp:lastModifiedBy>
  <cp:revision>3</cp:revision>
  <dcterms:created xsi:type="dcterms:W3CDTF">2021-06-05T20:03:45Z</dcterms:created>
  <dcterms:modified xsi:type="dcterms:W3CDTF">2021-06-05T21:07:12Z</dcterms:modified>
</cp:coreProperties>
</file>