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21/08/2019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21/08/2019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8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0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0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21/08/2019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21/08/2019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21/08/2019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8166" y="348391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 of Presentation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166" y="39455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Speaker Name/Title</a:t>
            </a:r>
            <a:endParaRPr lang="en-US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7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קריאייטיב ניומדיה</dc:creator>
  <cp:lastModifiedBy>קריאייטיב ניומדיה</cp:lastModifiedBy>
  <cp:revision>4</cp:revision>
  <dcterms:created xsi:type="dcterms:W3CDTF">2019-08-21T07:28:07Z</dcterms:created>
  <dcterms:modified xsi:type="dcterms:W3CDTF">2019-08-21T08:38:20Z</dcterms:modified>
</cp:coreProperties>
</file>